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5BD7-11B7-4537-983E-A515B3F7A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F28FD-05EC-46F8-8101-D67B71107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9DB6B-EA5F-4485-90C1-2588E97F9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C2323-F5AA-458D-9BE1-6AB85F5A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BBCED-0F6F-44ED-B803-7ECB4A57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4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F1810-D8ED-4A63-B4DA-DE37E8DE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6AC6D-47B4-46EA-9CD6-7758A75AC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49641-2844-49A3-9061-1F5E4C5BA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976B9-388F-4580-B157-BA252FEB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268B3-CF61-462F-8FDE-EA4B3D7C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6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49828-7310-437C-A21A-D60E07C6E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833CB-CCF7-449F-957B-690493730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D026D-5936-43EB-B9DB-EAF4BB9F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C458-4C5C-4573-9A4D-FFD8BCC7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9DB62-769B-4A26-9F92-53647733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8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D1EE3-CB41-4BF9-B368-4CC87840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1CDC-9391-4757-9B51-800A3C4B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1B0C7-0199-4735-A87A-9B79A12F1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E902A-69DA-48AD-9027-3802AD90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C0867-8ABE-4356-AD47-4241DB0BF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4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1C3AA-4492-4D07-9A57-2861B1C85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0B047-80B8-41A3-846C-E5E399D3B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AF362-9E6E-4CD1-AE5E-D2C0803E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6D21C-53CB-4524-A3FA-9F3EC338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AC975-998E-497B-B08B-D9D8575B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1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82DD9-CFE3-4061-906C-1C4CF2A73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638C-7A7E-4774-8412-0B61BE3CD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4B3F1-C322-495B-BB1E-E204E28DE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7C745-950E-471C-B4F6-9B103BCD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F4370-3DFF-4E39-BC25-7A7C66E5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FB786-3FDB-449A-992F-C71CFF01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7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6AF2-657A-4987-8CF3-003974E20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D95FE-2F66-4E4D-A127-FAA8F749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AE8A5-5331-4A61-8776-5A38F5017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4AC53-3EB9-45F0-BAF3-9C7B3645B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791195-8E00-467E-8681-240B91AEC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5214E1-866F-4B8B-BF33-135701C3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65673E-D6B8-45E2-B712-48D92B1C8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2C6E2E-8474-47F3-B1D1-9154CC59A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1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38539-2E75-4536-BBDD-32F3AB7FF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B4216-AD61-4695-8A55-F5295BBE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35FDF-292B-4533-871A-EE215524D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9C009-DC96-435F-B620-5EC2AE68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EF9239-27D1-45C2-8B65-9BD5634D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283F0-5047-4559-86D9-17613C9E4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2DAD9-7DB4-463A-9731-89E8BD11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1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7116-6B8C-4853-BA19-BFFDA66A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62D9D-82BD-4D35-81C0-42033C1B0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03620-BE04-460A-B9EC-757DB117E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92309-F74F-4063-A182-E8475105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F827A-DF14-4A29-BE5E-4922C6B9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BD3B9-24E2-47EF-93B6-4A8029E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1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82D39-0F70-42D7-8E5F-4CE1BDDA6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FC320-A5C7-4212-A964-A48139459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81A51-3D68-4DFC-B0F3-A7A6D0BA1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9F627-C13F-46D8-B1DF-349F7230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3113F-8AAA-4C75-AC36-20DDA260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163A4-2182-4D9A-B8FF-F9155E26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534228-F076-405B-95A2-B1EF751E6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2F7F0-0384-433E-9D7A-8484A2124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41F08-83B6-4BBE-849D-DAB626F96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F757-78BC-4614-88E8-E69BA9DDC925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30C0-93E5-4DD5-A56D-94C32A807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C70D7-6A67-4ACA-941C-2C992DF89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2C33-6559-43FA-9927-DCB512345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4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3339-9633-4033-AFD4-BEA7C49B3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GPOs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525BB-CCAE-4CA1-9FFB-A1BA5E9C1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5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81803-E418-4C70-818B-99D0AC4F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GPO Back up and Restore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D0A8-2FF8-45C7-8FCD-610363480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https://www.youtube.com/watch?v=oNjo7qoT_Eg</a:t>
            </a:r>
          </a:p>
        </p:txBody>
      </p:sp>
    </p:spTree>
    <p:extLst>
      <p:ext uri="{BB962C8B-B14F-4D97-AF65-F5344CB8AC3E}">
        <p14:creationId xmlns:p14="http://schemas.microsoft.com/office/powerpoint/2010/main" val="242092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C81E9-9555-41A3-912F-6A9B5B6D8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 GPOs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6BA6D-7244-467C-BF5D-6917342B7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https://www.youtube.com/watch?v=TFs9Tn_v8yc</a:t>
            </a:r>
          </a:p>
        </p:txBody>
      </p:sp>
    </p:spTree>
    <p:extLst>
      <p:ext uri="{BB962C8B-B14F-4D97-AF65-F5344CB8AC3E}">
        <p14:creationId xmlns:p14="http://schemas.microsoft.com/office/powerpoint/2010/main" val="295067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96EF-762C-41D0-B711-31500B4B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WMI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96354-0AA8-4C74-9D03-7941DD1D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https://www.youtube.com/watch?v=v1Z2_NMJNDI</a:t>
            </a:r>
          </a:p>
        </p:txBody>
      </p:sp>
    </p:spTree>
    <p:extLst>
      <p:ext uri="{BB962C8B-B14F-4D97-AF65-F5344CB8AC3E}">
        <p14:creationId xmlns:p14="http://schemas.microsoft.com/office/powerpoint/2010/main" val="391748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0E2D-1AFE-4EDF-B01C-89903B0A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GPO Inheritance and 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B8EB-5137-4B67-A7EE-10CF16B3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https://www.youtube.com/watch?v=3Q_9Xc_sNnU</a:t>
            </a:r>
          </a:p>
        </p:txBody>
      </p:sp>
    </p:spTree>
    <p:extLst>
      <p:ext uri="{BB962C8B-B14F-4D97-AF65-F5344CB8AC3E}">
        <p14:creationId xmlns:p14="http://schemas.microsoft.com/office/powerpoint/2010/main" val="46002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FDDF4-92C4-411F-A65D-64379859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 GPO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D0D10-6981-455A-8233-8C80B753E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https://www.youtube.com/watch?v=tsMcZnia5lk</a:t>
            </a:r>
          </a:p>
        </p:txBody>
      </p:sp>
    </p:spTree>
    <p:extLst>
      <p:ext uri="{BB962C8B-B14F-4D97-AF65-F5344CB8AC3E}">
        <p14:creationId xmlns:p14="http://schemas.microsoft.com/office/powerpoint/2010/main" val="34671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GPOs Topics</vt:lpstr>
      <vt:lpstr>GPO Back up and Restore</vt:lpstr>
      <vt:lpstr>Starter GPOs</vt:lpstr>
      <vt:lpstr>WMI Filters</vt:lpstr>
      <vt:lpstr>GPO Inheritance and Precedence</vt:lpstr>
      <vt:lpstr>Enforce GPO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GPOs Topics</dc:title>
  <dc:creator>User</dc:creator>
  <cp:lastModifiedBy>User</cp:lastModifiedBy>
  <cp:revision>1</cp:revision>
  <dcterms:created xsi:type="dcterms:W3CDTF">2024-12-15T20:07:34Z</dcterms:created>
  <dcterms:modified xsi:type="dcterms:W3CDTF">2024-12-15T20:08:08Z</dcterms:modified>
</cp:coreProperties>
</file>